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256" r:id="rId2"/>
    <p:sldId id="262" r:id="rId3"/>
    <p:sldId id="263" r:id="rId4"/>
    <p:sldId id="264" r:id="rId5"/>
    <p:sldId id="289" r:id="rId6"/>
    <p:sldId id="265" r:id="rId7"/>
    <p:sldId id="290" r:id="rId8"/>
    <p:sldId id="266" r:id="rId9"/>
    <p:sldId id="267" r:id="rId10"/>
    <p:sldId id="268" r:id="rId11"/>
    <p:sldId id="291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92" r:id="rId24"/>
    <p:sldId id="280" r:id="rId25"/>
    <p:sldId id="281" r:id="rId26"/>
    <p:sldId id="293" r:id="rId27"/>
    <p:sldId id="282" r:id="rId28"/>
    <p:sldId id="283" r:id="rId29"/>
    <p:sldId id="284" r:id="rId30"/>
    <p:sldId id="294" r:id="rId31"/>
    <p:sldId id="285" r:id="rId32"/>
    <p:sldId id="296" r:id="rId33"/>
    <p:sldId id="286" r:id="rId34"/>
    <p:sldId id="287" r:id="rId35"/>
    <p:sldId id="295" r:id="rId36"/>
    <p:sldId id="288" r:id="rId37"/>
    <p:sldId id="259" r:id="rId38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wmf"/><Relationship Id="rId4" Type="http://schemas.openxmlformats.org/officeDocument/2006/relationships/oleObject" Target="../embeddings/oleObject22.bin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wmf"/><Relationship Id="rId4" Type="http://schemas.openxmlformats.org/officeDocument/2006/relationships/oleObject" Target="../embeddings/oleObject25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w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wmf"/><Relationship Id="rId4" Type="http://schemas.openxmlformats.org/officeDocument/2006/relationships/oleObject" Target="../embeddings/oleObject29.bin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1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2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5.bin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 Handshake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4.2 Simulation Failed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068783-AB81-7EA8-49FF-0F0AEE59B96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464932"/>
              </p:ext>
            </p:extLst>
          </p:nvPr>
        </p:nvGraphicFramePr>
        <p:xfrm>
          <a:off x="611560" y="1772816"/>
          <a:ext cx="7740352" cy="43394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562960" imgH="4800600" progId="PBrush">
                  <p:embed/>
                </p:oleObj>
              </mc:Choice>
              <mc:Fallback>
                <p:oleObj name="Bitmap Image" r:id="rId2" imgW="8562960" imgH="4800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72816"/>
                        <a:ext cx="7740352" cy="433941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1523C5B0-0ACF-49B7-8790-9B29C8AFF60E}"/>
              </a:ext>
            </a:extLst>
          </p:cNvPr>
          <p:cNvSpPr/>
          <p:nvPr/>
        </p:nvSpPr>
        <p:spPr>
          <a:xfrm>
            <a:off x="467544" y="5301208"/>
            <a:ext cx="1944216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201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911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E6F73DB-8043-5E38-AB15-1EAC0846D8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8364630"/>
              </p:ext>
            </p:extLst>
          </p:nvPr>
        </p:nvGraphicFramePr>
        <p:xfrm>
          <a:off x="1547664" y="1844824"/>
          <a:ext cx="5895975" cy="401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96080" imgH="4010040" progId="PBrush">
                  <p:embed/>
                </p:oleObj>
              </mc:Choice>
              <mc:Fallback>
                <p:oleObj name="Bitmap Image" r:id="rId2" imgW="589608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844824"/>
                        <a:ext cx="5895975" cy="4010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3303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7252EB3-592D-AB0A-D09C-BD608D81E7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929738"/>
              </p:ext>
            </p:extLst>
          </p:nvPr>
        </p:nvGraphicFramePr>
        <p:xfrm>
          <a:off x="1475656" y="1844824"/>
          <a:ext cx="6105525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105600" imgH="4438800" progId="PBrush">
                  <p:embed/>
                </p:oleObj>
              </mc:Choice>
              <mc:Fallback>
                <p:oleObj name="Bitmap Image" r:id="rId2" imgW="6105600" imgH="4438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844824"/>
                        <a:ext cx="6105525" cy="4438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7102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A2E7E53-B557-6FC0-2463-65FB878460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7036116"/>
              </p:ext>
            </p:extLst>
          </p:nvPr>
        </p:nvGraphicFramePr>
        <p:xfrm>
          <a:off x="1547664" y="1844824"/>
          <a:ext cx="624840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48520" imgH="4429080" progId="PBrush">
                  <p:embed/>
                </p:oleObj>
              </mc:Choice>
              <mc:Fallback>
                <p:oleObj name="Bitmap Image" r:id="rId2" imgW="6248520" imgH="442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844824"/>
                        <a:ext cx="6248400" cy="44291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1045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9854F31-57AD-9F9F-31B3-46C9896BB7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5342150"/>
              </p:ext>
            </p:extLst>
          </p:nvPr>
        </p:nvGraphicFramePr>
        <p:xfrm>
          <a:off x="1403648" y="1772816"/>
          <a:ext cx="6438900" cy="4543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38960" imgH="4543560" progId="PBrush">
                  <p:embed/>
                </p:oleObj>
              </mc:Choice>
              <mc:Fallback>
                <p:oleObj name="Bitmap Image" r:id="rId2" imgW="6438960" imgH="4543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438900" cy="4543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16429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C154127-BF01-4242-74D0-474278FD78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614438"/>
              </p:ext>
            </p:extLst>
          </p:nvPr>
        </p:nvGraphicFramePr>
        <p:xfrm>
          <a:off x="1619672" y="1772816"/>
          <a:ext cx="5705475" cy="434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05640" imgH="4343400" progId="PBrush">
                  <p:embed/>
                </p:oleObj>
              </mc:Choice>
              <mc:Fallback>
                <p:oleObj name="Bitmap Image" r:id="rId2" imgW="5705640" imgH="4343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772816"/>
                        <a:ext cx="5705475" cy="43434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916773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E5676F4-5D5D-2FD9-FFF7-A9E9AA34B9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3575276"/>
              </p:ext>
            </p:extLst>
          </p:nvPr>
        </p:nvGraphicFramePr>
        <p:xfrm>
          <a:off x="1763688" y="1988840"/>
          <a:ext cx="4533900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533840" imgH="3933720" progId="PBrush">
                  <p:embed/>
                </p:oleObj>
              </mc:Choice>
              <mc:Fallback>
                <p:oleObj name="Bitmap Image" r:id="rId2" imgW="4533840" imgH="3933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63688" y="1988840"/>
                        <a:ext cx="4533900" cy="39338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24795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5F450C4-2830-26FF-27F9-3009ED427B4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7433676"/>
              </p:ext>
            </p:extLst>
          </p:nvPr>
        </p:nvGraphicFramePr>
        <p:xfrm>
          <a:off x="1691680" y="1916832"/>
          <a:ext cx="5524500" cy="4829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24560" imgH="4829040" progId="PBrush">
                  <p:embed/>
                </p:oleObj>
              </mc:Choice>
              <mc:Fallback>
                <p:oleObj name="Bitmap Image" r:id="rId2" imgW="5524560" imgH="4829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916832"/>
                        <a:ext cx="5524500" cy="48291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873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(7:31/18:25)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84E279B-4696-5734-23E3-D40EDC254D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8058076"/>
              </p:ext>
            </p:extLst>
          </p:nvPr>
        </p:nvGraphicFramePr>
        <p:xfrm>
          <a:off x="1907704" y="1844824"/>
          <a:ext cx="5438775" cy="445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38880" imgH="4457880" progId="PBrush">
                  <p:embed/>
                </p:oleObj>
              </mc:Choice>
              <mc:Fallback>
                <p:oleObj name="Bitmap Image" r:id="rId2" imgW="5438880" imgH="445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1844824"/>
                        <a:ext cx="5438775" cy="44577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0013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 Handshake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ED0AD80-1424-E304-64F4-C07B732515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2028855"/>
              </p:ext>
            </p:extLst>
          </p:nvPr>
        </p:nvGraphicFramePr>
        <p:xfrm>
          <a:off x="1403648" y="1988840"/>
          <a:ext cx="5419725" cy="408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19800" imgH="4086360" progId="PBrush">
                  <p:embed/>
                </p:oleObj>
              </mc:Choice>
              <mc:Fallback>
                <p:oleObj name="Bitmap Image" r:id="rId2" imgW="5419800" imgH="408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988840"/>
                        <a:ext cx="5419725" cy="4086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(7:36/18:25)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15214F3-60A2-B1EE-49EE-AB04233CE8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6027439"/>
              </p:ext>
            </p:extLst>
          </p:nvPr>
        </p:nvGraphicFramePr>
        <p:xfrm>
          <a:off x="1979712" y="1916832"/>
          <a:ext cx="5076825" cy="451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76720" imgH="4514760" progId="PBrush">
                  <p:embed/>
                </p:oleObj>
              </mc:Choice>
              <mc:Fallback>
                <p:oleObj name="Bitmap Image" r:id="rId2" imgW="50767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79712" y="1916832"/>
                        <a:ext cx="5076825" cy="4514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0162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(7:56/18:25)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E1C6146-4B9C-B74B-54C2-CCF5AD07EE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5523614"/>
              </p:ext>
            </p:extLst>
          </p:nvPr>
        </p:nvGraphicFramePr>
        <p:xfrm>
          <a:off x="2195736" y="1916832"/>
          <a:ext cx="4933950" cy="442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33800" imgH="4429080" progId="PBrush">
                  <p:embed/>
                </p:oleObj>
              </mc:Choice>
              <mc:Fallback>
                <p:oleObj name="Bitmap Image" r:id="rId2" imgW="4933800" imgH="4429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95736" y="1916832"/>
                        <a:ext cx="4933950" cy="44291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6835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4.3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(7:56/18:25)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189341-1D28-C439-4A50-791EAF03A9A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711490"/>
              </p:ext>
            </p:extLst>
          </p:nvPr>
        </p:nvGraphicFramePr>
        <p:xfrm>
          <a:off x="1835696" y="1772816"/>
          <a:ext cx="5419725" cy="4514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19800" imgH="4514760" progId="PBrush">
                  <p:embed/>
                </p:oleObj>
              </mc:Choice>
              <mc:Fallback>
                <p:oleObj name="Bitmap Image" r:id="rId2" imgW="541980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35696" y="1772816"/>
                        <a:ext cx="5419725" cy="4514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9753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4.4 tb.cc: rb::source()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33852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4.4 tb.cc: rb::source()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(9:34/18:25)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9869175-5B72-00A0-EB37-A39B1DB884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5419363"/>
              </p:ext>
            </p:extLst>
          </p:nvPr>
        </p:nvGraphicFramePr>
        <p:xfrm>
          <a:off x="467544" y="1772816"/>
          <a:ext cx="3390900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390840" imgH="4800600" progId="PBrush">
                  <p:embed/>
                </p:oleObj>
              </mc:Choice>
              <mc:Fallback>
                <p:oleObj name="Bitmap Image" r:id="rId2" imgW="3390840" imgH="4800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72816"/>
                        <a:ext cx="3390900" cy="4800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7141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4.4 tb.cc: rb::source()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(11:42/18:25): tb.cc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9869175-5B72-00A0-EB37-A39B1DB884D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7544" y="1772816"/>
          <a:ext cx="3390900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390840" imgH="4800600" progId="PBrush">
                  <p:embed/>
                </p:oleObj>
              </mc:Choice>
              <mc:Fallback>
                <p:oleObj name="Bitmap Image" r:id="rId2" imgW="3390840" imgH="480060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29869175-5B72-00A0-EB37-A39B1DB884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72816"/>
                        <a:ext cx="3390900" cy="4800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576B64C-CA7B-5C43-E67B-53E64FABCF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265441"/>
              </p:ext>
            </p:extLst>
          </p:nvPr>
        </p:nvGraphicFramePr>
        <p:xfrm>
          <a:off x="5076056" y="1772816"/>
          <a:ext cx="3238500" cy="4943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238560" imgH="4943520" progId="PBrush">
                  <p:embed/>
                </p:oleObj>
              </mc:Choice>
              <mc:Fallback>
                <p:oleObj name="Bitmap Image" r:id="rId4" imgW="3238560" imgH="4943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E576B64C-CA7B-5C43-E67B-53E64FABCF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76056" y="1772816"/>
                        <a:ext cx="3238500" cy="4943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Arrow: Right 8">
            <a:extLst>
              <a:ext uri="{FF2B5EF4-FFF2-40B4-BE49-F238E27FC236}">
                <a16:creationId xmlns:a16="http://schemas.microsoft.com/office/drawing/2014/main" id="{8D12B8B8-3603-0E33-E11C-4A4A35F8BD27}"/>
              </a:ext>
            </a:extLst>
          </p:cNvPr>
          <p:cNvSpPr/>
          <p:nvPr/>
        </p:nvSpPr>
        <p:spPr>
          <a:xfrm>
            <a:off x="3923928" y="3573016"/>
            <a:ext cx="1008112" cy="504056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498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4.5 fir.cc: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22405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4.5 fir.cc: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(11:48/18:25): fir.cc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0DCB1AF-B956-FCBA-8BFC-089D53A591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928265"/>
              </p:ext>
            </p:extLst>
          </p:nvPr>
        </p:nvGraphicFramePr>
        <p:xfrm>
          <a:off x="1259632" y="1844824"/>
          <a:ext cx="2886075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886120" imgH="4572000" progId="PBrush">
                  <p:embed/>
                </p:oleObj>
              </mc:Choice>
              <mc:Fallback>
                <p:oleObj name="Bitmap Image" r:id="rId2" imgW="2886120" imgH="4572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1844824"/>
                        <a:ext cx="2886075" cy="45720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4508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4.5 fir.cc: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(11:48/18:25): fir.cc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0DCB1AF-B956-FCBA-8BFC-089D53A591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3517220"/>
              </p:ext>
            </p:extLst>
          </p:nvPr>
        </p:nvGraphicFramePr>
        <p:xfrm>
          <a:off x="611560" y="1844824"/>
          <a:ext cx="2886075" cy="457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886120" imgH="4572000" progId="PBrush">
                  <p:embed/>
                </p:oleObj>
              </mc:Choice>
              <mc:Fallback>
                <p:oleObj name="Bitmap Image" r:id="rId2" imgW="2886120" imgH="457200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0DCB1AF-B956-FCBA-8BFC-089D53A5914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844824"/>
                        <a:ext cx="2886075" cy="45720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0852444-B72D-1E1E-F6DE-6CA71043F96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442953"/>
              </p:ext>
            </p:extLst>
          </p:nvPr>
        </p:nvGraphicFramePr>
        <p:xfrm>
          <a:off x="4695825" y="1772816"/>
          <a:ext cx="4448175" cy="459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448160" imgH="4591080" progId="PBrush">
                  <p:embed/>
                </p:oleObj>
              </mc:Choice>
              <mc:Fallback>
                <p:oleObj name="Bitmap Image" r:id="rId4" imgW="4448160" imgH="459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5825" y="1772816"/>
                        <a:ext cx="4448175" cy="4591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Arrow: Right 7">
            <a:extLst>
              <a:ext uri="{FF2B5EF4-FFF2-40B4-BE49-F238E27FC236}">
                <a16:creationId xmlns:a16="http://schemas.microsoft.com/office/drawing/2014/main" id="{A9EA3EAE-2AB8-EF73-FB9E-3D77924487AD}"/>
              </a:ext>
            </a:extLst>
          </p:cNvPr>
          <p:cNvSpPr/>
          <p:nvPr/>
        </p:nvSpPr>
        <p:spPr>
          <a:xfrm>
            <a:off x="3563888" y="3717032"/>
            <a:ext cx="936104" cy="576064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386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4.5 fir.cc: Add Valid and Ready Ports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(11:48/18:25): fir.cc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9EA3EAE-2AB8-EF73-FB9E-3D77924487AD}"/>
              </a:ext>
            </a:extLst>
          </p:cNvPr>
          <p:cNvSpPr/>
          <p:nvPr/>
        </p:nvSpPr>
        <p:spPr>
          <a:xfrm>
            <a:off x="3779912" y="3284984"/>
            <a:ext cx="576064" cy="576064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E666A2E-1A13-40F5-6D1E-A68BAC21FE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1463441"/>
              </p:ext>
            </p:extLst>
          </p:nvPr>
        </p:nvGraphicFramePr>
        <p:xfrm>
          <a:off x="395536" y="1772817"/>
          <a:ext cx="3333199" cy="33123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572000" imgH="4543560" progId="PBrush">
                  <p:embed/>
                </p:oleObj>
              </mc:Choice>
              <mc:Fallback>
                <p:oleObj name="Bitmap Image" r:id="rId2" imgW="4572000" imgH="4543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1772817"/>
                        <a:ext cx="3333199" cy="331236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E749935-BF86-49DE-588A-546F2C62A1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041512"/>
              </p:ext>
            </p:extLst>
          </p:nvPr>
        </p:nvGraphicFramePr>
        <p:xfrm>
          <a:off x="4427984" y="1772816"/>
          <a:ext cx="4429125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429080" imgH="4400640" progId="PBrush">
                  <p:embed/>
                </p:oleObj>
              </mc:Choice>
              <mc:Fallback>
                <p:oleObj name="Bitmap Image" r:id="rId4" imgW="442908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27984" y="1772816"/>
                        <a:ext cx="4429125" cy="4400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9795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 Handshake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DAF1E8E-28D8-E7ED-10D2-B796F8FFB2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32433"/>
              </p:ext>
            </p:extLst>
          </p:nvPr>
        </p:nvGraphicFramePr>
        <p:xfrm>
          <a:off x="1259632" y="1988840"/>
          <a:ext cx="6219825" cy="435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19720" imgH="4352760" progId="PBrush">
                  <p:embed/>
                </p:oleObj>
              </mc:Choice>
              <mc:Fallback>
                <p:oleObj name="Bitmap Image" r:id="rId2" imgW="6219720" imgH="435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1988840"/>
                        <a:ext cx="6219825" cy="4352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90051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4.6 tb.cc: tb::sink()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2910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4.6 tb.cc: tb::sink()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(15:28/18:25): tb.cc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A9EA3EAE-2AB8-EF73-FB9E-3D77924487AD}"/>
              </a:ext>
            </a:extLst>
          </p:cNvPr>
          <p:cNvSpPr/>
          <p:nvPr/>
        </p:nvSpPr>
        <p:spPr>
          <a:xfrm>
            <a:off x="3779912" y="3284984"/>
            <a:ext cx="576064" cy="576064"/>
          </a:xfrm>
          <a:prstGeom prst="rightArrow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97106F8-EDDB-9D4F-1B74-88601CEBB8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867078"/>
              </p:ext>
            </p:extLst>
          </p:nvPr>
        </p:nvGraphicFramePr>
        <p:xfrm>
          <a:off x="539552" y="1916832"/>
          <a:ext cx="3134205" cy="24625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00880" imgH="4400640" progId="PBrush">
                  <p:embed/>
                </p:oleObj>
              </mc:Choice>
              <mc:Fallback>
                <p:oleObj name="Bitmap Image" r:id="rId2" imgW="560088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916832"/>
                        <a:ext cx="3134205" cy="246259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20183CD-4971-3F65-56C2-8459EAA475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2625331"/>
              </p:ext>
            </p:extLst>
          </p:nvPr>
        </p:nvGraphicFramePr>
        <p:xfrm>
          <a:off x="4499992" y="1628800"/>
          <a:ext cx="4524375" cy="4714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524480" imgH="4714920" progId="PBrush">
                  <p:embed/>
                </p:oleObj>
              </mc:Choice>
              <mc:Fallback>
                <p:oleObj name="Bitmap Image" r:id="rId4" imgW="4524480" imgH="4714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99992" y="1628800"/>
                        <a:ext cx="4524375" cy="4714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49865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4.7 Simulation Passed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7367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4.7 Simulation Passed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151217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(17:21/18:25):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gcc –g –o main main.cc fir.cc tb.cc -I.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-I/home/&lt;name&gt;/tools/tools.64.4.3.Linux.SC22.gcc412/systemc/include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-I/home/&lt;name&gt; /tools/tools.64.4.3.Linux.SC22.gcc412/systemc/tlm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-L/home/&lt;name&gt;/tools/tools.64.4.3.Linux.Sc22/gcc412/systemc/lib-linux64 -lsystemc -lstdc++ -lm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76FB02B-C0B4-CD8A-73AA-9E1C4B8BE3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2713857"/>
              </p:ext>
            </p:extLst>
          </p:nvPr>
        </p:nvGraphicFramePr>
        <p:xfrm>
          <a:off x="611560" y="2996952"/>
          <a:ext cx="7774315" cy="14401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10400" imgH="1076400" progId="PBrush">
                  <p:embed/>
                </p:oleObj>
              </mc:Choice>
              <mc:Fallback>
                <p:oleObj name="Bitmap Image" r:id="rId2" imgW="5810400" imgH="1076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2996952"/>
                        <a:ext cx="7774315" cy="144016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959366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4.7 Simulation Passed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(17:24/18:25):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20E78EE2-E2EC-052B-A198-FDBB48C3D7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0426528"/>
              </p:ext>
            </p:extLst>
          </p:nvPr>
        </p:nvGraphicFramePr>
        <p:xfrm>
          <a:off x="1547664" y="1844824"/>
          <a:ext cx="5810250" cy="475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10400" imgH="4753080" progId="PBrush">
                  <p:embed/>
                </p:oleObj>
              </mc:Choice>
              <mc:Fallback>
                <p:oleObj name="Bitmap Image" r:id="rId2" imgW="5810400" imgH="475308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20E78EE2-E2EC-052B-A198-FDBB48C3D7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844824"/>
                        <a:ext cx="5810250" cy="47529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91392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110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>
                <a:solidFill>
                  <a:srgbClr val="FFFF00"/>
                </a:solidFill>
              </a:rPr>
              <a:t>4.8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(17:41/18:25):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DFCD3DB-A3C9-45BF-8153-24F509BEF9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4687146"/>
              </p:ext>
            </p:extLst>
          </p:nvPr>
        </p:nvGraphicFramePr>
        <p:xfrm>
          <a:off x="1691680" y="1844824"/>
          <a:ext cx="5724525" cy="413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24360" imgH="4133880" progId="PBrush">
                  <p:embed/>
                </p:oleObj>
              </mc:Choice>
              <mc:Fallback>
                <p:oleObj name="Bitmap Image" r:id="rId2" imgW="5724360" imgH="4133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844824"/>
                        <a:ext cx="5724525" cy="4133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09047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 Handshake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5F2186F-BBC0-86A2-BC95-BBDF3F0D21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0011379"/>
              </p:ext>
            </p:extLst>
          </p:nvPr>
        </p:nvGraphicFramePr>
        <p:xfrm>
          <a:off x="1691680" y="1844824"/>
          <a:ext cx="4581525" cy="1238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581360" imgH="1238400" progId="PBrush">
                  <p:embed/>
                </p:oleObj>
              </mc:Choice>
              <mc:Fallback>
                <p:oleObj name="Bitmap Image" r:id="rId2" imgW="4581360" imgH="1238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844824"/>
                        <a:ext cx="4581525" cy="1238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62669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4.1 fir.cc: fir::</a:t>
            </a:r>
            <a:r>
              <a:rPr lang="en-US" altLang="zh-TW" sz="4000" b="1" dirty="0" err="1">
                <a:solidFill>
                  <a:srgbClr val="FFFF00"/>
                </a:solidFill>
              </a:rPr>
              <a:t>fir_main</a:t>
            </a:r>
            <a:r>
              <a:rPr lang="en-US" altLang="zh-TW" sz="4000" b="1" dirty="0">
                <a:solidFill>
                  <a:srgbClr val="FFFF00"/>
                </a:solidFill>
              </a:rPr>
              <a:t>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7359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4.1 fir.cc: fir::fir_main()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EB1403E-9ABA-809B-04C8-1B9736C26D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9317578"/>
              </p:ext>
            </p:extLst>
          </p:nvPr>
        </p:nvGraphicFramePr>
        <p:xfrm>
          <a:off x="683568" y="1772816"/>
          <a:ext cx="3286125" cy="4781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286080" imgH="4781520" progId="PBrush">
                  <p:embed/>
                </p:oleObj>
              </mc:Choice>
              <mc:Fallback>
                <p:oleObj name="Bitmap Image" r:id="rId2" imgW="3286080" imgH="4781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772816"/>
                        <a:ext cx="3286125" cy="4781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8C5D6836-7474-BF06-8E58-8C50E718F2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0150084"/>
              </p:ext>
            </p:extLst>
          </p:nvPr>
        </p:nvGraphicFramePr>
        <p:xfrm>
          <a:off x="4211960" y="1844824"/>
          <a:ext cx="4095750" cy="4895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095720" imgH="4896000" progId="PBrush">
                  <p:embed/>
                </p:oleObj>
              </mc:Choice>
              <mc:Fallback>
                <p:oleObj name="Bitmap Image" r:id="rId4" imgW="4095720" imgH="4896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11960" y="1844824"/>
                        <a:ext cx="4095750" cy="4895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567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4.2 Simulation Failed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1309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4.2 Simulation Failed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gcc –g –o main main.cc fir.cc tb.cc -I.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-I/home/&lt;name&gt;/tools/tools.64.4.3.Linux.SC22.gcc412/systemc/include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-I/home/&lt;name&gt; /tools/tools.64.4.3.Linux.SC22.gcc412/systemc/tlm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&gt; -L/home/&lt;name&gt;/tools/tools.64.4.3.Linux.Sc22/gcc412/systemc/lib-linux64 -lsystemc -lstdc++ -lm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5DC3F505-E2F1-BF60-E476-7DAA827542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3876822"/>
              </p:ext>
            </p:extLst>
          </p:nvPr>
        </p:nvGraphicFramePr>
        <p:xfrm>
          <a:off x="179512" y="3068960"/>
          <a:ext cx="8677275" cy="1866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77440" imgH="1866960" progId="PBrush">
                  <p:embed/>
                </p:oleObj>
              </mc:Choice>
              <mc:Fallback>
                <p:oleObj name="Bitmap Image" r:id="rId2" imgW="8677440" imgH="18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9512" y="3068960"/>
                        <a:ext cx="8677275" cy="1866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85803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4.2 Simulation Failed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(0:37/18:25)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https://www.youtube.com/watch?v=xqSjcPqVxps&amp;list=PLcvQHr8v8MQLj9tCYyOw44X1PLisEsX-J&amp;index=4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2022/9/17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6192B86-098F-2A55-2F8D-DCFE42A7DC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3840417"/>
              </p:ext>
            </p:extLst>
          </p:nvPr>
        </p:nvGraphicFramePr>
        <p:xfrm>
          <a:off x="467544" y="1844824"/>
          <a:ext cx="7525147" cy="420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77440" imgH="4848120" progId="PBrush">
                  <p:embed/>
                </p:oleObj>
              </mc:Choice>
              <mc:Fallback>
                <p:oleObj name="Bitmap Image" r:id="rId2" imgW="8677440" imgH="484812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06192B86-098F-2A55-2F8D-DCFE42A7DC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7525147" cy="42045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68854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3391</TotalTime>
  <Words>1179</Words>
  <Application>Microsoft Office PowerPoint</Application>
  <PresentationFormat>On-screen Show (4:3)</PresentationFormat>
  <Paragraphs>174</Paragraphs>
  <Slides>37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Wingdings</vt:lpstr>
      <vt:lpstr>Office 佈景主題</vt:lpstr>
      <vt:lpstr>Bitmap Image</vt:lpstr>
      <vt:lpstr>4 Handshake</vt:lpstr>
      <vt:lpstr>4 Handshake</vt:lpstr>
      <vt:lpstr>4 Handshake</vt:lpstr>
      <vt:lpstr>4 Handshake</vt:lpstr>
      <vt:lpstr>4.1 fir.cc: fir::fir_main()</vt:lpstr>
      <vt:lpstr>4.1 fir.cc: fir::fir_main()</vt:lpstr>
      <vt:lpstr>4.2 Simulation Failed</vt:lpstr>
      <vt:lpstr>4.2 Simulation Failed</vt:lpstr>
      <vt:lpstr>4.2 Simulation Failed</vt:lpstr>
      <vt:lpstr>4.2 Simulation Failed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4.3 Add Valid and Ready Ports</vt:lpstr>
      <vt:lpstr>4.4 tb.cc: rb::source()</vt:lpstr>
      <vt:lpstr>4.4 tb.cc: rb::source()</vt:lpstr>
      <vt:lpstr>4.4 tb.cc: rb::source()</vt:lpstr>
      <vt:lpstr>4.5 fir.cc: Add Valid and Ready Ports</vt:lpstr>
      <vt:lpstr>4.5 fir.cc: Add Valid and Ready Ports</vt:lpstr>
      <vt:lpstr>4.5 fir.cc: Add Valid and Ready Ports</vt:lpstr>
      <vt:lpstr>4.5 fir.cc: Add Valid and Ready Ports</vt:lpstr>
      <vt:lpstr>4.6 tb.cc: tb::sink()</vt:lpstr>
      <vt:lpstr>4.6 tb.cc: tb::sink()</vt:lpstr>
      <vt:lpstr>4.7 Simulation Passed</vt:lpstr>
      <vt:lpstr>4.7 Simulation Passed</vt:lpstr>
      <vt:lpstr>4.7 Simulation Passed</vt:lpstr>
      <vt:lpstr>4.8 Review</vt:lpstr>
      <vt:lpstr>4.8 Review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1263</cp:revision>
  <dcterms:created xsi:type="dcterms:W3CDTF">2018-09-28T16:40:41Z</dcterms:created>
  <dcterms:modified xsi:type="dcterms:W3CDTF">2022-09-17T19:22:49Z</dcterms:modified>
</cp:coreProperties>
</file>

<file path=docProps/thumbnail.jpeg>
</file>